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58" r:id="rId4"/>
    <p:sldId id="29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8" r:id="rId17"/>
    <p:sldId id="275" r:id="rId18"/>
  </p:sldIdLst>
  <p:sldSz cx="9144000" cy="5143500" type="screen16x9"/>
  <p:notesSz cx="6858000" cy="9144000"/>
  <p:embeddedFontLst>
    <p:embeddedFont>
      <p:font typeface="Anaheim" panose="020B0604020202020204" charset="0"/>
      <p:regular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05D84F-53BC-4F21-B000-792215DF0690}">
  <a:tblStyle styleId="{8605D84F-53BC-4F21-B000-792215DF0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C06143-8F6E-42C1-9D30-7105BF35D8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01900" y="1125213"/>
            <a:ext cx="4188900" cy="23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01975" y="3593788"/>
            <a:ext cx="41889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284200" y="1042800"/>
            <a:ext cx="3057900" cy="305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208575" y="1957738"/>
            <a:ext cx="4222200" cy="10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4208575" y="2818863"/>
            <a:ext cx="4222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11"/>
          <p:cNvSpPr>
            <a:spLocks noGrp="1"/>
          </p:cNvSpPr>
          <p:nvPr>
            <p:ph type="pic" idx="2"/>
          </p:nvPr>
        </p:nvSpPr>
        <p:spPr>
          <a:xfrm>
            <a:off x="713225" y="1042800"/>
            <a:ext cx="3057900" cy="305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5568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1782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568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1782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5568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17827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0352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3306000" y="20352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5892000" y="20352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720000" y="365667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3306000" y="365667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892000" y="365667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889175" y="789575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3889175" y="1997675"/>
            <a:ext cx="43737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713225" y="2239401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3484347" y="2239401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6255475" y="2239401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713225" y="1626000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3484350" y="1626000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6255475" y="1626000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001574" y="1643288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4828026" y="1643288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1001574" y="3303863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4828026" y="3303863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1001575" y="1335050"/>
            <a:ext cx="33144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1001575" y="2995875"/>
            <a:ext cx="33144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7"/>
          </p:nvPr>
        </p:nvSpPr>
        <p:spPr>
          <a:xfrm>
            <a:off x="4827999" y="1335050"/>
            <a:ext cx="33144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8"/>
          </p:nvPr>
        </p:nvSpPr>
        <p:spPr>
          <a:xfrm>
            <a:off x="4827999" y="2995875"/>
            <a:ext cx="33144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720000" y="16164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3455250" y="16164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720000" y="33467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455250" y="33467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190500" y="16164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190500" y="33467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8"/>
          </p:nvPr>
        </p:nvSpPr>
        <p:spPr>
          <a:xfrm>
            <a:off x="3455250" y="1336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9"/>
          </p:nvPr>
        </p:nvSpPr>
        <p:spPr>
          <a:xfrm>
            <a:off x="6190500" y="1336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3"/>
          </p:nvPr>
        </p:nvSpPr>
        <p:spPr>
          <a:xfrm>
            <a:off x="720000" y="3063351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4"/>
          </p:nvPr>
        </p:nvSpPr>
        <p:spPr>
          <a:xfrm>
            <a:off x="3455250" y="306335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5"/>
          </p:nvPr>
        </p:nvSpPr>
        <p:spPr>
          <a:xfrm>
            <a:off x="6190500" y="306335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>
            <a:spLocks noGrp="1"/>
          </p:cNvSpPr>
          <p:nvPr>
            <p:ph type="title" hasCustomPrompt="1"/>
          </p:nvPr>
        </p:nvSpPr>
        <p:spPr>
          <a:xfrm>
            <a:off x="713213" y="207315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225" y="2734624"/>
            <a:ext cx="34926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423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3"/>
          </p:nvPr>
        </p:nvSpPr>
        <p:spPr>
          <a:xfrm>
            <a:off x="713225" y="1403851"/>
            <a:ext cx="34926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039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5"/>
          </p:nvPr>
        </p:nvSpPr>
        <p:spPr>
          <a:xfrm>
            <a:off x="713225" y="4065399"/>
            <a:ext cx="34926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>
            <a:spLocks noGrp="1"/>
          </p:cNvSpPr>
          <p:nvPr>
            <p:ph type="pic" idx="6"/>
          </p:nvPr>
        </p:nvSpPr>
        <p:spPr>
          <a:xfrm>
            <a:off x="5372875" y="1042800"/>
            <a:ext cx="3057900" cy="305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588975" y="540000"/>
            <a:ext cx="3841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4588975" y="1745009"/>
            <a:ext cx="3841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>
            <a:spLocks noGrp="1"/>
          </p:cNvSpPr>
          <p:nvPr>
            <p:ph type="pic" idx="2"/>
          </p:nvPr>
        </p:nvSpPr>
        <p:spPr>
          <a:xfrm>
            <a:off x="713225" y="1042800"/>
            <a:ext cx="3057900" cy="305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23"/>
          <p:cNvSpPr txBox="1"/>
          <p:nvPr/>
        </p:nvSpPr>
        <p:spPr>
          <a:xfrm>
            <a:off x="4588975" y="3692425"/>
            <a:ext cx="38418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1" u="sng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281475" y="2485950"/>
            <a:ext cx="4149300" cy="14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281475" y="14499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3225" y="1042800"/>
            <a:ext cx="3057900" cy="305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923249" y="2233050"/>
            <a:ext cx="25056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715375" y="2233050"/>
            <a:ext cx="25056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1858152"/>
            <a:ext cx="2505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23250" y="1858152"/>
            <a:ext cx="2505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811975" y="19722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372875" y="1042800"/>
            <a:ext cx="3057900" cy="3057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2B128C-B9D1-1498-D9F1-CB1B4026F18A}"/>
              </a:ext>
            </a:extLst>
          </p:cNvPr>
          <p:cNvSpPr txBox="1"/>
          <p:nvPr/>
        </p:nvSpPr>
        <p:spPr>
          <a:xfrm>
            <a:off x="-3718" y="179885"/>
            <a:ext cx="854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highlight>
                  <a:srgbClr val="FFFF00"/>
                </a:highlight>
              </a:rPr>
              <a:t>KINGSTON SCHOOL OF MANAGEMENT AND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FE754-6979-B999-F204-8465B82F663B}"/>
              </a:ext>
            </a:extLst>
          </p:cNvPr>
          <p:cNvSpPr txBox="1"/>
          <p:nvPr/>
        </p:nvSpPr>
        <p:spPr>
          <a:xfrm>
            <a:off x="1891990" y="917817"/>
            <a:ext cx="4750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i="1" dirty="0"/>
              <a:t>TOPIC:COTTAGE CRAFT</a:t>
            </a:r>
          </a:p>
          <a:p>
            <a:pPr algn="ctr"/>
            <a:r>
              <a:rPr lang="en-IN" sz="1800" b="1" i="1" dirty="0"/>
              <a:t>DEPARTMENT:- BCA 5</a:t>
            </a:r>
            <a:r>
              <a:rPr lang="en-IN" sz="1800" b="1" i="1" baseline="30000" dirty="0"/>
              <a:t>th</a:t>
            </a:r>
            <a:r>
              <a:rPr lang="en-IN" sz="1800" b="1" i="1" dirty="0"/>
              <a:t> Sem</a:t>
            </a:r>
          </a:p>
          <a:p>
            <a:pPr algn="ctr"/>
            <a:r>
              <a:rPr lang="en-IN" sz="1800" b="1" i="1" dirty="0"/>
              <a:t>GROUP -D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65FB5-1685-195D-F438-633066DC20B9}"/>
              </a:ext>
            </a:extLst>
          </p:cNvPr>
          <p:cNvSpPr txBox="1"/>
          <p:nvPr/>
        </p:nvSpPr>
        <p:spPr>
          <a:xfrm>
            <a:off x="683942" y="2379024"/>
            <a:ext cx="64751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i="1" u="sng" dirty="0">
                <a:solidFill>
                  <a:schemeClr val="accent1">
                    <a:lumMod val="75000"/>
                  </a:schemeClr>
                </a:solidFill>
              </a:rPr>
              <a:t>STUDENT NAME </a:t>
            </a:r>
            <a:r>
              <a:rPr lang="en-IN" b="1" i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 </a:t>
            </a:r>
            <a:r>
              <a:rPr lang="en-IN" sz="1600" b="1" i="1" u="sng" dirty="0">
                <a:solidFill>
                  <a:schemeClr val="accent1">
                    <a:lumMod val="75000"/>
                  </a:schemeClr>
                </a:solidFill>
              </a:rPr>
              <a:t>ROLL NO</a:t>
            </a:r>
          </a:p>
          <a:p>
            <a:endParaRPr lang="en-IN" dirty="0"/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RUDRAPIYA MAITY                                                                17301221027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RAJIB MAHTA                                                                         17301221048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AROHI TALUKDER                                                                  17301221033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NOUSAD ANSARI                                                                    17301221043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DEBORSHI NATH                                                                    17301221047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D8CB98-1DD7-F94A-98A1-8E27FA728661}"/>
              </a:ext>
            </a:extLst>
          </p:cNvPr>
          <p:cNvSpPr txBox="1"/>
          <p:nvPr/>
        </p:nvSpPr>
        <p:spPr>
          <a:xfrm>
            <a:off x="959005" y="1241501"/>
            <a:ext cx="73226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Navbar</a:t>
            </a:r>
            <a:r>
              <a:rPr lang="en-IN" u="sng" dirty="0"/>
              <a:t>:</a:t>
            </a:r>
            <a:r>
              <a:rPr lang="en-IN" dirty="0"/>
              <a:t>-     </a:t>
            </a:r>
            <a:r>
              <a:rPr lang="en-IN" i="1" dirty="0"/>
              <a:t>its contains multiple section of this project like : logo ,  signup page, search bar, checkout section etc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u="sng" dirty="0"/>
              <a:t>Category</a:t>
            </a:r>
            <a:r>
              <a:rPr lang="en-IN" dirty="0"/>
              <a:t>:-      In this section contains multiple types of product category.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b="1" u="sng" dirty="0"/>
              <a:t>Review</a:t>
            </a:r>
            <a:r>
              <a:rPr lang="en-IN" dirty="0"/>
              <a:t>:-        In this section we contains customer Review.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u="sng" dirty="0"/>
              <a:t>Footer:</a:t>
            </a:r>
            <a:r>
              <a:rPr lang="en-IN" dirty="0"/>
              <a:t>-   its contains our branches , payment method , and Support.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430E82D-AE99-5C5A-3151-1EAB865261A9}"/>
              </a:ext>
            </a:extLst>
          </p:cNvPr>
          <p:cNvSpPr txBox="1"/>
          <p:nvPr/>
        </p:nvSpPr>
        <p:spPr>
          <a:xfrm>
            <a:off x="624469" y="758284"/>
            <a:ext cx="8006576" cy="394753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78861-53DE-FC09-95D3-4F2F5606D85C}"/>
              </a:ext>
            </a:extLst>
          </p:cNvPr>
          <p:cNvSpPr txBox="1"/>
          <p:nvPr/>
        </p:nvSpPr>
        <p:spPr>
          <a:xfrm>
            <a:off x="2520175" y="224322"/>
            <a:ext cx="279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</a:t>
            </a:r>
            <a:r>
              <a:rPr lang="en-IN" sz="2000" b="1" u="sng" dirty="0"/>
              <a:t>HOME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25D319-2BF5-7286-A6C0-07F8C877DE25}"/>
              </a:ext>
            </a:extLst>
          </p:cNvPr>
          <p:cNvSpPr txBox="1"/>
          <p:nvPr/>
        </p:nvSpPr>
        <p:spPr>
          <a:xfrm>
            <a:off x="617034" y="1129989"/>
            <a:ext cx="67279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Above this home page we advertise our new upcoming  product and  mention here how much discount over a product. Special reason to create this section for attractive customer and update daily to cheek new product.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ayment page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D7219-0E8D-F45B-B04C-86B87E5414C4}"/>
              </a:ext>
            </a:extLst>
          </p:cNvPr>
          <p:cNvSpPr txBox="1"/>
          <p:nvPr/>
        </p:nvSpPr>
        <p:spPr>
          <a:xfrm>
            <a:off x="899532" y="1017725"/>
            <a:ext cx="7704000" cy="391111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7995DD-7EDD-9640-87B7-C7F4A61E6EB0}"/>
              </a:ext>
            </a:extLst>
          </p:cNvPr>
          <p:cNvSpPr txBox="1"/>
          <p:nvPr/>
        </p:nvSpPr>
        <p:spPr>
          <a:xfrm>
            <a:off x="840059" y="825190"/>
            <a:ext cx="78578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800" dirty="0"/>
              <a:t>According to our payment method we allow cash of delivery. In case of online method customer can use card , UPI ,  net banking wallet . If any transaction problem  from us it  will solved  within 7 working days.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41A66-B7FC-5271-BC3E-E9F42A4D77CC}"/>
              </a:ext>
            </a:extLst>
          </p:cNvPr>
          <p:cNvSpPr txBox="1"/>
          <p:nvPr/>
        </p:nvSpPr>
        <p:spPr>
          <a:xfrm>
            <a:off x="869795" y="959005"/>
            <a:ext cx="6965796" cy="40739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9A261-3A05-25C9-9D86-B1C5AEF23EA2}"/>
              </a:ext>
            </a:extLst>
          </p:cNvPr>
          <p:cNvSpPr txBox="1"/>
          <p:nvPr/>
        </p:nvSpPr>
        <p:spPr>
          <a:xfrm>
            <a:off x="2832409" y="423746"/>
            <a:ext cx="292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 dirty="0"/>
              <a:t>Admin add Product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73DFA8-5271-D7FF-EA02-02B84DF93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81" y="758283"/>
            <a:ext cx="4847063" cy="3308195"/>
          </a:xfrm>
        </p:spPr>
        <p:txBody>
          <a:bodyPr/>
          <a:lstStyle/>
          <a:p>
            <a:pPr marL="152400" indent="0">
              <a:buNone/>
            </a:pPr>
            <a:r>
              <a:rPr lang="en-IN" sz="2400" i="1" dirty="0"/>
              <a:t>Above admin add product page add new product after complete the above process and the data of this product will saved  in </a:t>
            </a:r>
            <a:r>
              <a:rPr lang="en-IN" sz="2400" i="1" dirty="0" err="1"/>
              <a:t>mongodb</a:t>
            </a:r>
            <a:r>
              <a:rPr lang="en-IN" sz="2400" i="1" dirty="0"/>
              <a:t> database. All products are add in product section dynamically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3D9BF-3520-0AC7-DB62-2F9F01731C93}"/>
              </a:ext>
            </a:extLst>
          </p:cNvPr>
          <p:cNvSpPr txBox="1"/>
          <p:nvPr/>
        </p:nvSpPr>
        <p:spPr>
          <a:xfrm>
            <a:off x="5394960" y="758283"/>
            <a:ext cx="3749040" cy="313553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64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4588975" y="540000"/>
            <a:ext cx="3841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76" name="Google Shape;376;p48"/>
          <p:cNvSpPr txBox="1"/>
          <p:nvPr/>
        </p:nvSpPr>
        <p:spPr>
          <a:xfrm>
            <a:off x="4588975" y="4343600"/>
            <a:ext cx="3841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48"/>
          <p:cNvSpPr/>
          <p:nvPr/>
        </p:nvSpPr>
        <p:spPr>
          <a:xfrm>
            <a:off x="4726161" y="30960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8" name="Google Shape;378;p48"/>
          <p:cNvGrpSpPr/>
          <p:nvPr/>
        </p:nvGrpSpPr>
        <p:grpSpPr>
          <a:xfrm>
            <a:off x="5246701" y="3095940"/>
            <a:ext cx="407432" cy="407391"/>
            <a:chOff x="812101" y="2571761"/>
            <a:chExt cx="417066" cy="417024"/>
          </a:xfrm>
        </p:grpSpPr>
        <p:sp>
          <p:nvSpPr>
            <p:cNvPr id="379" name="Google Shape;379;p4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4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3" name="Google Shape;383;p48"/>
          <p:cNvGrpSpPr/>
          <p:nvPr/>
        </p:nvGrpSpPr>
        <p:grpSpPr>
          <a:xfrm>
            <a:off x="5767295" y="3095940"/>
            <a:ext cx="407391" cy="407391"/>
            <a:chOff x="1323129" y="2571761"/>
            <a:chExt cx="417024" cy="417024"/>
          </a:xfrm>
        </p:grpSpPr>
        <p:sp>
          <p:nvSpPr>
            <p:cNvPr id="384" name="Google Shape;384;p4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4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88" name="Google Shape;388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376" r="17457"/>
          <a:stretch/>
        </p:blipFill>
        <p:spPr>
          <a:xfrm>
            <a:off x="713225" y="1042800"/>
            <a:ext cx="3057900" cy="3057900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99498-DA31-E17F-B4A4-433C0B96E705}"/>
              </a:ext>
            </a:extLst>
          </p:cNvPr>
          <p:cNvSpPr txBox="1"/>
          <p:nvPr/>
        </p:nvSpPr>
        <p:spPr>
          <a:xfrm>
            <a:off x="906966" y="1702420"/>
            <a:ext cx="7517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Welcome to our Cottage Craft Haven, an enchanting e-commerce destination where craftsmanship meets convenience. Explore a curated collection of handmade treasures, each telling a unique story. Elevate your living with the charm of artisanal wonders.</a:t>
            </a:r>
            <a:endParaRPr lang="en-I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USE</a:t>
            </a:r>
            <a:endParaRPr dirty="0"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1618650" y="15568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 idx="3"/>
          </p:nvPr>
        </p:nvSpPr>
        <p:spPr>
          <a:xfrm>
            <a:off x="1618650" y="317827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4204650" y="15568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 idx="5"/>
          </p:nvPr>
        </p:nvSpPr>
        <p:spPr>
          <a:xfrm>
            <a:off x="4204650" y="317827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6790650" y="15568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6790650" y="317827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720000" y="20352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 Code</a:t>
            </a:r>
            <a:endParaRPr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8"/>
          </p:nvPr>
        </p:nvSpPr>
        <p:spPr>
          <a:xfrm>
            <a:off x="3306000" y="20352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js</a:t>
            </a:r>
            <a:endParaRPr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9"/>
          </p:nvPr>
        </p:nvSpPr>
        <p:spPr>
          <a:xfrm>
            <a:off x="5892000" y="20352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</a:t>
            </a:r>
            <a:r>
              <a:rPr lang="en" dirty="0"/>
              <a:t>rave browser</a:t>
            </a:r>
            <a:endParaRPr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3"/>
          </p:nvPr>
        </p:nvSpPr>
        <p:spPr>
          <a:xfrm>
            <a:off x="720000" y="365667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Firefox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4"/>
          </p:nvPr>
        </p:nvSpPr>
        <p:spPr>
          <a:xfrm>
            <a:off x="3306000" y="365667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 compus</a:t>
            </a:r>
            <a:endParaRPr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5"/>
          </p:nvPr>
        </p:nvSpPr>
        <p:spPr>
          <a:xfrm>
            <a:off x="5892000" y="365667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Mangodb atlas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2959-4506-9546-37D7-EF7A96B5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Navbar section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92DBF-5CCD-DCA3-7F2D-A5D31F9443AA}"/>
              </a:ext>
            </a:extLst>
          </p:cNvPr>
          <p:cNvSpPr txBox="1"/>
          <p:nvPr/>
        </p:nvSpPr>
        <p:spPr>
          <a:xfrm>
            <a:off x="510733" y="1501698"/>
            <a:ext cx="7704000" cy="87722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868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2424600" y="187819"/>
            <a:ext cx="4294800" cy="812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Category section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10F78-6F17-738B-C15A-F17648390823}"/>
              </a:ext>
            </a:extLst>
          </p:cNvPr>
          <p:cNvSpPr txBox="1"/>
          <p:nvPr/>
        </p:nvSpPr>
        <p:spPr>
          <a:xfrm>
            <a:off x="773152" y="1248936"/>
            <a:ext cx="7107044" cy="333049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2289124" y="419257"/>
            <a:ext cx="4149300" cy="807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section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6B8DC-50D4-F666-7F71-3CA24E9BBAC8}"/>
              </a:ext>
            </a:extLst>
          </p:cNvPr>
          <p:cNvSpPr txBox="1"/>
          <p:nvPr/>
        </p:nvSpPr>
        <p:spPr>
          <a:xfrm>
            <a:off x="520390" y="1836235"/>
            <a:ext cx="7947103" cy="262425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section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B9A49-CB50-F180-B492-DC4DF2D91119}"/>
              </a:ext>
            </a:extLst>
          </p:cNvPr>
          <p:cNvSpPr txBox="1"/>
          <p:nvPr/>
        </p:nvSpPr>
        <p:spPr>
          <a:xfrm>
            <a:off x="245327" y="1628079"/>
            <a:ext cx="8363414" cy="205182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Footer section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FA729-F44C-3112-A382-BD65214F3CC5}"/>
              </a:ext>
            </a:extLst>
          </p:cNvPr>
          <p:cNvSpPr txBox="1"/>
          <p:nvPr/>
        </p:nvSpPr>
        <p:spPr>
          <a:xfrm>
            <a:off x="720000" y="1650380"/>
            <a:ext cx="7368351" cy="16206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</a:t>
            </a:r>
            <a:r>
              <a:rPr lang="en" dirty="0"/>
              <a:t>earch and login page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0F09A-F1F9-93B8-EDBD-860F2A376F73}"/>
              </a:ext>
            </a:extLst>
          </p:cNvPr>
          <p:cNvSpPr txBox="1"/>
          <p:nvPr/>
        </p:nvSpPr>
        <p:spPr>
          <a:xfrm>
            <a:off x="198498" y="1115123"/>
            <a:ext cx="4589091" cy="31446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4DC4A-AE4B-C7B4-3218-747D92A34A97}"/>
              </a:ext>
            </a:extLst>
          </p:cNvPr>
          <p:cNvSpPr txBox="1"/>
          <p:nvPr/>
        </p:nvSpPr>
        <p:spPr>
          <a:xfrm>
            <a:off x="4913971" y="1115123"/>
            <a:ext cx="4230030" cy="295878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provement of Drinking Water Infrastructure Project Proposal by Slidesgo">
  <a:themeElements>
    <a:clrScheme name="Simple Light">
      <a:dk1>
        <a:srgbClr val="15354B"/>
      </a:dk1>
      <a:lt1>
        <a:srgbClr val="FFFFFF"/>
      </a:lt1>
      <a:dk2>
        <a:srgbClr val="9FE2FF"/>
      </a:dk2>
      <a:lt2>
        <a:srgbClr val="79D5FC"/>
      </a:lt2>
      <a:accent1>
        <a:srgbClr val="51CAFC"/>
      </a:accent1>
      <a:accent2>
        <a:srgbClr val="337EB2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535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305</Words>
  <Application>Microsoft Office PowerPoint</Application>
  <PresentationFormat>On-screen Show (16:9)</PresentationFormat>
  <Paragraphs>51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Open Sans</vt:lpstr>
      <vt:lpstr>Anaheim</vt:lpstr>
      <vt:lpstr>PT Sans</vt:lpstr>
      <vt:lpstr>Nunito Light</vt:lpstr>
      <vt:lpstr>Arial</vt:lpstr>
      <vt:lpstr>Raleway</vt:lpstr>
      <vt:lpstr>DM Sans</vt:lpstr>
      <vt:lpstr>Inter</vt:lpstr>
      <vt:lpstr>Improvement of Drinking Water Infrastructure Project Proposal by Slidesgo</vt:lpstr>
      <vt:lpstr>PowerPoint Presentation</vt:lpstr>
      <vt:lpstr>INTRODUCTION</vt:lpstr>
      <vt:lpstr>TECHNOLOGY USE</vt:lpstr>
      <vt:lpstr>Navbar section</vt:lpstr>
      <vt:lpstr>Category section</vt:lpstr>
      <vt:lpstr>Product section</vt:lpstr>
      <vt:lpstr>Review section</vt:lpstr>
      <vt:lpstr>Footer section</vt:lpstr>
      <vt:lpstr>Search and login page</vt:lpstr>
      <vt:lpstr>Solutions</vt:lpstr>
      <vt:lpstr>PowerPoint Presentation</vt:lpstr>
      <vt:lpstr>PowerPoint Presentation</vt:lpstr>
      <vt:lpstr>Payment page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Nilkamal Mahata</cp:lastModifiedBy>
  <cp:revision>4</cp:revision>
  <dcterms:modified xsi:type="dcterms:W3CDTF">2023-11-29T12:31:48Z</dcterms:modified>
</cp:coreProperties>
</file>